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109" d="100"/>
          <a:sy n="109" d="100"/>
        </p:scale>
        <p:origin x="1596" y="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898" y="1582029"/>
            <a:ext cx="3301126" cy="259619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974" y="1549520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284331"/>
            <a:ext cx="3026394" cy="738664"/>
            <a:chOff x="-88035" y="2334252"/>
            <a:chExt cx="3026394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0271" y="2334252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8035" y="236783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9949" y="3022862"/>
            <a:ext cx="3058699" cy="954107"/>
            <a:chOff x="-106085" y="3242093"/>
            <a:chExt cx="3058699" cy="95410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06085" y="32648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233876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34686" y="2129575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239" y="732592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946249" y="2542563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86987" y="1615515"/>
            <a:ext cx="3523526" cy="2448273"/>
            <a:chOff x="3386987" y="3789039"/>
            <a:chExt cx="3523526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60611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Пункт отбора г. Ростов-на-Дону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</a:t>
            </a:r>
            <a:r>
              <a:rPr lang="ru-RU" sz="1600" b="1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235 - 15 </a:t>
            </a: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-</a:t>
            </a:r>
            <a:r>
              <a:rPr lang="ru-RU" sz="1600" b="1">
                <a:solidFill>
                  <a:srgbClr val="FCC206"/>
                </a:solidFill>
                <a:cs typeface="Miriam Fixed" panose="020B0509050101010101" pitchFamily="49" charset="-79"/>
              </a:rPr>
              <a:t>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201559"/>
            <a:ext cx="3005548" cy="3122689"/>
            <a:chOff x="6861450" y="3240914"/>
            <a:chExt cx="3005548" cy="3122689"/>
          </a:xfrm>
        </p:grpSpPr>
        <p:sp>
          <p:nvSpPr>
            <p:cNvPr id="79" name="TextBox 78"/>
            <p:cNvSpPr txBox="1"/>
            <p:nvPr/>
          </p:nvSpPr>
          <p:spPr>
            <a:xfrm>
              <a:off x="6881532" y="3240914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55297"/>
              <a:chOff x="6861450" y="3608306"/>
              <a:chExt cx="3005548" cy="2755297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393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219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204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93272" y="4033441"/>
            <a:ext cx="3449308" cy="2258491"/>
            <a:chOff x="3377493" y="1569105"/>
            <a:chExt cx="3449308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1574" y="165314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929" y="318363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929" y="361290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929" y="384498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929" y="404417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929" y="43902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929" y="461169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929" y="4808530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929" y="502349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929" y="526800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929" y="5509387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929" y="5788841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929" y="607236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301351" cy="1186213"/>
            <a:chOff x="3226350" y="6219813"/>
            <a:chExt cx="3301351" cy="1186213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5136311"/>
            <a:ext cx="3243263" cy="739213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6787270" y="5192539"/>
            <a:ext cx="3117708" cy="72518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  </a:t>
            </a:r>
            <a:r>
              <a:rPr lang="ru-RU" sz="20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3956" y="5090277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3247260" y="2259512"/>
            <a:ext cx="3291110" cy="521416"/>
            <a:chOff x="3226350" y="3025359"/>
            <a:chExt cx="3291110" cy="521416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806" y="4797152"/>
            <a:ext cx="3310877" cy="759215"/>
            <a:chOff x="3226349" y="3882938"/>
            <a:chExt cx="3310877" cy="759215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37735" y="3043110"/>
            <a:ext cx="3302609" cy="521416"/>
            <a:chOff x="3206042" y="3306072"/>
            <a:chExt cx="3302609" cy="521416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3933056"/>
            <a:ext cx="3312134" cy="521416"/>
            <a:chOff x="3206042" y="3450088"/>
            <a:chExt cx="3312134" cy="521416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738" y="5929440"/>
            <a:ext cx="3217919" cy="860611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– 117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г. Ростов-на-Дону</a:t>
            </a:r>
          </a:p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1600" b="1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5661</TotalTime>
  <Words>479</Words>
  <Application>Microsoft Office PowerPoint</Application>
  <PresentationFormat>Лист A4 (210x297 мм)</PresentationFormat>
  <Paragraphs>84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Calibri</vt:lpstr>
      <vt:lpstr>Minion Pro Cond</vt:lpstr>
      <vt:lpstr>Miriam Fixed</vt:lpstr>
      <vt:lpstr>Tahoma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admin</cp:lastModifiedBy>
  <cp:revision>234</cp:revision>
  <cp:lastPrinted>2023-07-25T21:27:54Z</cp:lastPrinted>
  <dcterms:created xsi:type="dcterms:W3CDTF">2019-12-05T06:41:56Z</dcterms:created>
  <dcterms:modified xsi:type="dcterms:W3CDTF">2024-01-31T12:54:19Z</dcterms:modified>
</cp:coreProperties>
</file>